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7" autoAdjust="0"/>
    <p:restoredTop sz="94671" autoAdjust="0"/>
  </p:normalViewPr>
  <p:slideViewPr>
    <p:cSldViewPr>
      <p:cViewPr varScale="1">
        <p:scale>
          <a:sx n="74" d="100"/>
          <a:sy n="74" d="100"/>
        </p:scale>
        <p:origin x="-4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60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9DF219-6BCB-4050-9001-BDB1B66243D4}" type="datetimeFigureOut">
              <a:rPr lang="en-NZ" smtClean="0"/>
              <a:t>24/05/2011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80FEF41-51E9-4BAC-9FF5-80437A7242DD}" type="slidenum">
              <a:rPr lang="en-NZ" smtClean="0"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7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6176" y="1218245"/>
            <a:ext cx="7851648" cy="146876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 smtClean="0"/>
              <a:t/>
            </a:r>
            <a:br>
              <a:rPr lang="en-NZ" dirty="0" smtClean="0"/>
            </a:br>
            <a:r>
              <a:rPr lang="en-NZ" u="sng" dirty="0" smtClean="0"/>
              <a:t>True or False</a:t>
            </a:r>
            <a:br>
              <a:rPr lang="en-NZ" u="sng" dirty="0" smtClean="0"/>
            </a:br>
            <a:r>
              <a:rPr lang="en-NZ" sz="4000" u="sng" dirty="0" smtClean="0"/>
              <a:t>Outbreak</a:t>
            </a:r>
            <a:r>
              <a:rPr lang="en-NZ" sz="4000" dirty="0" smtClean="0"/>
              <a:t/>
            </a:r>
            <a:br>
              <a:rPr lang="en-NZ" sz="4000" dirty="0" smtClean="0"/>
            </a:br>
            <a:endParaRPr lang="en-NZ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739" y="5105400"/>
            <a:ext cx="7854696" cy="1752600"/>
          </a:xfrm>
        </p:spPr>
        <p:txBody>
          <a:bodyPr/>
          <a:lstStyle/>
          <a:p>
            <a:pPr algn="ctr"/>
            <a:endParaRPr lang="en-NZ" dirty="0" smtClean="0">
              <a:hlinkClick r:id="rId2" action="ppaction://hlinksldjump"/>
            </a:endParaRPr>
          </a:p>
          <a:p>
            <a:pPr algn="ctr"/>
            <a:r>
              <a:rPr lang="en-NZ" dirty="0" smtClean="0">
                <a:hlinkClick r:id="rId2" action="ppaction://hlinksldjump"/>
              </a:rPr>
              <a:t>Click here to start</a:t>
            </a:r>
            <a:endParaRPr lang="en-NZ" dirty="0" smtClean="0"/>
          </a:p>
          <a:p>
            <a:pPr algn="ctr"/>
            <a:endParaRPr lang="en-NZ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475" y="2276872"/>
            <a:ext cx="1927225" cy="295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038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7891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5. Suliman is the manager of the mine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</a:t>
            </a:r>
            <a:r>
              <a:rPr lang="en-NZ" dirty="0" smtClean="0"/>
              <a:t>  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8454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0038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6. Ben jumps into the Amazon river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389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0360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7. Halima’s parents died from the virus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</a:t>
            </a:r>
            <a:r>
              <a:rPr lang="en-NZ" dirty="0" smtClean="0"/>
              <a:t> 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839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5348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8. Halima’s parents were very wealthy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843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6138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9. The mine was full of dead bats  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111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SHAME ON YOU!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en-NZ" dirty="0" smtClean="0"/>
          </a:p>
          <a:p>
            <a:pPr algn="ctr"/>
            <a:r>
              <a:rPr lang="en-NZ" dirty="0" smtClean="0">
                <a:hlinkClick r:id="rId2" action="ppaction://hlinksldjump"/>
              </a:rPr>
              <a:t>Click here to restart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440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9109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7851648" cy="563488"/>
          </a:xfrm>
        </p:spPr>
        <p:txBody>
          <a:bodyPr>
            <a:normAutofit fontScale="90000"/>
          </a:bodyPr>
          <a:lstStyle/>
          <a:p>
            <a:pPr algn="ctr"/>
            <a:r>
              <a:rPr lang="en-NZ" sz="3600" dirty="0" smtClean="0"/>
              <a:t>10. In Quarantine, Suliman tries to strangle Ben to death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071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708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11. Abele dies from a fire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3444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6047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7851648" cy="923528"/>
          </a:xfrm>
        </p:spPr>
        <p:txBody>
          <a:bodyPr>
            <a:normAutofit fontScale="90000"/>
          </a:bodyPr>
          <a:lstStyle/>
          <a:p>
            <a:pPr algn="ctr"/>
            <a:r>
              <a:rPr lang="en-NZ" sz="3600" dirty="0" smtClean="0"/>
              <a:t>12. Ben and Halima are now boyfriend and girlfriend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9978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91133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13.  Ben Tracey is American  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0453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6737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14. Ben’s parents are divorced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22241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7851648" cy="491480"/>
          </a:xfrm>
        </p:spPr>
        <p:txBody>
          <a:bodyPr>
            <a:normAutofit fontScale="90000"/>
          </a:bodyPr>
          <a:lstStyle/>
          <a:p>
            <a:pPr algn="just"/>
            <a:r>
              <a:rPr lang="en-NZ" sz="3600" dirty="0" smtClean="0"/>
              <a:t>1. Ben went to Uganda in the book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endParaRPr lang="en-NZ" dirty="0" smtClean="0"/>
          </a:p>
          <a:p>
            <a:pPr algn="just"/>
            <a:r>
              <a:rPr lang="en-NZ" dirty="0" smtClean="0"/>
              <a:t>  </a:t>
            </a:r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0821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2925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15. Ben is caught with the virus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</a:t>
            </a:r>
            <a:r>
              <a:rPr lang="en-NZ" dirty="0" smtClean="0">
                <a:hlinkClick r:id="rId3" action="ppaction://hlinksldjump"/>
              </a:rPr>
              <a:t> </a:t>
            </a:r>
            <a:r>
              <a:rPr lang="en-NZ" dirty="0" smtClean="0"/>
              <a:t>                                                                           </a:t>
            </a:r>
            <a:r>
              <a:rPr lang="en-NZ" dirty="0" smtClean="0">
                <a:hlinkClick r:id="rId2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3121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Congrats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solidFill>
                  <a:srgbClr val="FF9900"/>
                </a:solidFill>
              </a:rPr>
              <a:t>You have completed the quiz from the book Outbreak.</a:t>
            </a:r>
          </a:p>
          <a:p>
            <a:pPr algn="ctr"/>
            <a:endParaRPr lang="en-NZ" dirty="0">
              <a:solidFill>
                <a:srgbClr val="FF9900"/>
              </a:solidFill>
            </a:endParaRPr>
          </a:p>
          <a:p>
            <a:pPr algn="l"/>
            <a:r>
              <a:rPr lang="en-NZ" sz="1800" dirty="0" smtClean="0">
                <a:solidFill>
                  <a:srgbClr val="FF9900"/>
                </a:solidFill>
                <a:hlinkClick r:id="rId2" action="ppaction://hlinksldjump"/>
              </a:rPr>
              <a:t>Click here to redo this quiz</a:t>
            </a:r>
            <a:r>
              <a:rPr lang="en-NZ" sz="1800" dirty="0" smtClean="0">
                <a:solidFill>
                  <a:srgbClr val="FF9900"/>
                </a:solidFill>
              </a:rPr>
              <a:t>                                                  </a:t>
            </a:r>
            <a:r>
              <a:rPr lang="en-NZ" sz="1800" dirty="0" smtClean="0">
                <a:solidFill>
                  <a:srgbClr val="FF9900"/>
                </a:solidFill>
                <a:hlinkClick r:id="rId3" action="ppaction://hlinksldjump"/>
              </a:rPr>
              <a:t>Click here to get a prize</a:t>
            </a:r>
            <a:endParaRPr lang="en-NZ" sz="1800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68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Ha </a:t>
            </a:r>
            <a:r>
              <a:rPr lang="en-NZ" dirty="0" smtClean="0"/>
              <a:t>ha</a:t>
            </a:r>
            <a:r>
              <a:rPr lang="en-NZ" dirty="0" smtClean="0"/>
              <a:t>, shame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solidFill>
                  <a:srgbClr val="FF9900"/>
                </a:solidFill>
              </a:rPr>
              <a:t>There isn’t a prize. I was just kidding.</a:t>
            </a:r>
          </a:p>
          <a:p>
            <a:pPr algn="ctr"/>
            <a:endParaRPr lang="en-NZ" dirty="0" smtClean="0"/>
          </a:p>
          <a:p>
            <a:pPr algn="ctr"/>
            <a:r>
              <a:rPr lang="en-NZ" sz="1800" dirty="0" smtClean="0">
                <a:hlinkClick r:id="rId2" action="ppaction://hlinksldjump"/>
              </a:rPr>
              <a:t>Click here to start the quiz again</a:t>
            </a:r>
            <a:endParaRPr lang="en-NZ" sz="1800" dirty="0"/>
          </a:p>
        </p:txBody>
      </p:sp>
    </p:spTree>
    <p:extLst>
      <p:ext uri="{BB962C8B-B14F-4D97-AF65-F5344CB8AC3E}">
        <p14:creationId xmlns:p14="http://schemas.microsoft.com/office/powerpoint/2010/main" val="1575404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7372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7772400" cy="618344"/>
          </a:xfrm>
        </p:spPr>
        <p:txBody>
          <a:bodyPr/>
          <a:lstStyle/>
          <a:p>
            <a:r>
              <a:rPr lang="en-NZ" sz="3600" dirty="0" smtClean="0"/>
              <a:t>2. Ben’s dad is called Russell Tracey</a:t>
            </a:r>
            <a:endParaRPr lang="en-NZ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>
                <a:hlinkClick r:id="rId2" action="ppaction://hlinksldjump"/>
              </a:rPr>
              <a:t>True  </a:t>
            </a:r>
            <a:r>
              <a:rPr lang="en-NZ" dirty="0"/>
              <a:t>                                                                        </a:t>
            </a:r>
            <a:r>
              <a:rPr lang="en-NZ" dirty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9274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531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dirty="0" smtClean="0"/>
              <a:t>3. Ben’s </a:t>
            </a:r>
            <a:r>
              <a:rPr lang="en-NZ" sz="3600" dirty="0"/>
              <a:t>guide is called abele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 </a:t>
            </a:r>
            <a:r>
              <a:rPr lang="en-NZ" dirty="0" smtClean="0"/>
              <a:t>    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3955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NZ" dirty="0" smtClean="0"/>
              <a:t>Correct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NZ" dirty="0" smtClean="0">
                <a:hlinkClick r:id="rId2" action="ppaction://hlinksldjump"/>
              </a:rPr>
              <a:t>Click here to continue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048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851648" cy="563488"/>
          </a:xfrm>
        </p:spPr>
        <p:txBody>
          <a:bodyPr>
            <a:normAutofit/>
          </a:bodyPr>
          <a:lstStyle/>
          <a:p>
            <a:pPr algn="l"/>
            <a:r>
              <a:rPr lang="en-NZ" sz="3600" smtClean="0"/>
              <a:t>4. Halima’s </a:t>
            </a:r>
            <a:r>
              <a:rPr lang="en-NZ" sz="3600" dirty="0" smtClean="0"/>
              <a:t>sister is a electrician</a:t>
            </a:r>
            <a:endParaRPr lang="en-NZ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NZ" dirty="0" smtClean="0">
                <a:hlinkClick r:id="rId2" action="ppaction://hlinksldjump"/>
              </a:rPr>
              <a:t>True</a:t>
            </a:r>
            <a:r>
              <a:rPr lang="en-NZ" dirty="0" smtClean="0"/>
              <a:t>                                                                        </a:t>
            </a:r>
            <a:r>
              <a:rPr lang="en-NZ" dirty="0" smtClean="0">
                <a:hlinkClick r:id="rId3" action="ppaction://hlinksldjump"/>
              </a:rPr>
              <a:t>False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4224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7E9532"/>
      </a:accent1>
      <a:accent2>
        <a:srgbClr val="7E9532"/>
      </a:accent2>
      <a:accent3>
        <a:srgbClr val="7E9532"/>
      </a:accent3>
      <a:accent4>
        <a:srgbClr val="7E9532"/>
      </a:accent4>
      <a:accent5>
        <a:srgbClr val="7E9532"/>
      </a:accent5>
      <a:accent6>
        <a:srgbClr val="A5C249"/>
      </a:accent6>
      <a:hlink>
        <a:srgbClr val="F49100"/>
      </a:hlink>
      <a:folHlink>
        <a:srgbClr val="F491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261</TotalTime>
  <Words>278</Words>
  <Application>Microsoft Office PowerPoint</Application>
  <PresentationFormat>On-screen Show (4:3)</PresentationFormat>
  <Paragraphs>73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Flow</vt:lpstr>
      <vt:lpstr> True or False Outbreak </vt:lpstr>
      <vt:lpstr>SHAME ON YOU!</vt:lpstr>
      <vt:lpstr>1. Ben went to Uganda in the book</vt:lpstr>
      <vt:lpstr>Correct</vt:lpstr>
      <vt:lpstr>2. Ben’s dad is called Russell Tracey</vt:lpstr>
      <vt:lpstr>Correct</vt:lpstr>
      <vt:lpstr>3. Ben’s guide is called abele</vt:lpstr>
      <vt:lpstr>Correct</vt:lpstr>
      <vt:lpstr>4. Halima’s sister is a electrician</vt:lpstr>
      <vt:lpstr>Correct</vt:lpstr>
      <vt:lpstr>5. Suliman is the manager of the mine</vt:lpstr>
      <vt:lpstr>Correct</vt:lpstr>
      <vt:lpstr>6. Ben jumps into the Amazon river</vt:lpstr>
      <vt:lpstr>Correct</vt:lpstr>
      <vt:lpstr>7. Halima’s parents died from the virus</vt:lpstr>
      <vt:lpstr>Correct</vt:lpstr>
      <vt:lpstr>8. Halima’s parents were very wealthy</vt:lpstr>
      <vt:lpstr>Correct</vt:lpstr>
      <vt:lpstr>9. The mine was full of dead bats  </vt:lpstr>
      <vt:lpstr>Correct</vt:lpstr>
      <vt:lpstr>10. In Quarantine, Suliman tries to strangle Ben to death</vt:lpstr>
      <vt:lpstr>Correct</vt:lpstr>
      <vt:lpstr>11. Abele dies from a fire</vt:lpstr>
      <vt:lpstr>Correct</vt:lpstr>
      <vt:lpstr>12. Ben and Halima are now boyfriend and girlfriend</vt:lpstr>
      <vt:lpstr>Correct</vt:lpstr>
      <vt:lpstr>13.  Ben Tracey is American  </vt:lpstr>
      <vt:lpstr>Correct</vt:lpstr>
      <vt:lpstr>14. Ben’s parents are divorced</vt:lpstr>
      <vt:lpstr>Correct</vt:lpstr>
      <vt:lpstr>15. Ben is caught with the virus</vt:lpstr>
      <vt:lpstr>Congrats</vt:lpstr>
      <vt:lpstr>Ha ha, shame</vt:lpstr>
    </vt:vector>
  </TitlesOfParts>
  <Company>Saint Kentigern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True or False</dc:title>
  <dc:creator>JBoyce</dc:creator>
  <cp:lastModifiedBy>JBoyce</cp:lastModifiedBy>
  <cp:revision>20</cp:revision>
  <dcterms:created xsi:type="dcterms:W3CDTF">2011-05-16T23:17:33Z</dcterms:created>
  <dcterms:modified xsi:type="dcterms:W3CDTF">2011-05-24T01:32:19Z</dcterms:modified>
</cp:coreProperties>
</file>